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65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>
        <p:scale>
          <a:sx n="60" d="100"/>
          <a:sy n="60" d="100"/>
        </p:scale>
        <p:origin x="44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BE1E-DD59-4C81-972E-F20063017643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6C5FE12-D121-478D-B2FB-F4E8FDB19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6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BE1E-DD59-4C81-972E-F20063017643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E12-D121-478D-B2FB-F4E8FDB19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20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BE1E-DD59-4C81-972E-F20063017643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E12-D121-478D-B2FB-F4E8FDB19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91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BE1E-DD59-4C81-972E-F20063017643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E12-D121-478D-B2FB-F4E8FDB19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246BE1E-DD59-4C81-972E-F20063017643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6C5FE12-D121-478D-B2FB-F4E8FDB19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51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BE1E-DD59-4C81-972E-F20063017643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E12-D121-478D-B2FB-F4E8FDB19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77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BE1E-DD59-4C81-972E-F20063017643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E12-D121-478D-B2FB-F4E8FDB19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29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BE1E-DD59-4C81-972E-F20063017643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E12-D121-478D-B2FB-F4E8FDB19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1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BE1E-DD59-4C81-972E-F20063017643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E12-D121-478D-B2FB-F4E8FDB19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57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BE1E-DD59-4C81-972E-F20063017643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E12-D121-478D-B2FB-F4E8FDB19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43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BE1E-DD59-4C81-972E-F20063017643}" type="datetimeFigureOut">
              <a:rPr lang="en-GB" smtClean="0"/>
              <a:t>01/10/2021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E12-D121-478D-B2FB-F4E8FDB19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31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246BE1E-DD59-4C81-972E-F20063017643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6C5FE12-D121-478D-B2FB-F4E8FDB19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86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55015"/>
            <a:ext cx="3233792" cy="1325563"/>
          </a:xfrm>
          <a:solidFill>
            <a:srgbClr val="CCFF99"/>
          </a:solidFill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Visitor App!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95300" y="3227389"/>
            <a:ext cx="7605713" cy="3346450"/>
          </a:xfrm>
          <a:solidFill>
            <a:srgbClr val="FFFFCC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algn="just"/>
            <a:r>
              <a:rPr lang="en-GB" dirty="0"/>
              <a:t>Has go-live date been shifted?</a:t>
            </a:r>
          </a:p>
          <a:p>
            <a:pPr lvl="1" algn="just"/>
            <a:r>
              <a:rPr lang="en-GB" dirty="0"/>
              <a:t>Go-live has been moved to the 11 October 2021 due to system unavailability during the Transnet-wide network challenges.</a:t>
            </a:r>
          </a:p>
          <a:p>
            <a:pPr algn="just"/>
            <a:r>
              <a:rPr lang="en-GB" dirty="0"/>
              <a:t>Is it possible to SMS the check-in code to the visitor</a:t>
            </a:r>
          </a:p>
          <a:p>
            <a:pPr lvl="1" algn="just"/>
            <a:r>
              <a:rPr lang="en-GB" dirty="0"/>
              <a:t>We will be engaging the network provider to explore the option of check-in codes to be sent to mobile devices in the next phase of the project, for not, it is only through web-based devises. </a:t>
            </a:r>
            <a:r>
              <a:rPr lang="en-GB"/>
              <a:t>Nothing </a:t>
            </a:r>
            <a:r>
              <a:rPr lang="en-GB" dirty="0"/>
              <a:t>potential costs.</a:t>
            </a:r>
          </a:p>
          <a:p>
            <a:pPr algn="just"/>
            <a:r>
              <a:rPr lang="en-GB" dirty="0"/>
              <a:t>Which company was responsible to deliver the solution</a:t>
            </a:r>
          </a:p>
          <a:p>
            <a:pPr lvl="1" algn="just"/>
            <a:r>
              <a:rPr lang="en-GB" dirty="0"/>
              <a:t>The solution is proudly local and was delivered by our internal resources. This is truly a TE innovation, by TE and for TE.</a:t>
            </a:r>
          </a:p>
        </p:txBody>
      </p:sp>
      <p:pic>
        <p:nvPicPr>
          <p:cNvPr id="1028" name="Picture 4" descr="Visitor Management System &amp; Check-in Software | Happy Visito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475" y="3300414"/>
            <a:ext cx="3121124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6164" y="255015"/>
            <a:ext cx="1238095" cy="10476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44490">
            <a:off x="6665093" y="560684"/>
            <a:ext cx="2193158" cy="191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956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062" y="255015"/>
            <a:ext cx="3233792" cy="1325563"/>
          </a:xfrm>
          <a:solidFill>
            <a:srgbClr val="CCFF99"/>
          </a:solidFill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Visitor App!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00501" y="2761456"/>
            <a:ext cx="7605713" cy="3346450"/>
          </a:xfrm>
          <a:solidFill>
            <a:srgbClr val="FFFFCC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10000"/>
          </a:bodyPr>
          <a:lstStyle/>
          <a:p>
            <a:pPr algn="just"/>
            <a:r>
              <a:rPr lang="en-GB" dirty="0"/>
              <a:t>When a visitor has to do multiple deliveries to TE sites, will they utilise the same code?</a:t>
            </a:r>
          </a:p>
          <a:p>
            <a:pPr lvl="1" algn="just"/>
            <a:r>
              <a:rPr lang="en-GB" dirty="0"/>
              <a:t>A visitor check-in code is only valid for one visit and thus a visitor will require different check-in codes.</a:t>
            </a:r>
          </a:p>
          <a:p>
            <a:pPr lvl="1" algn="just"/>
            <a:r>
              <a:rPr lang="en-GB" dirty="0"/>
              <a:t>This also means that if a visitor vacates the premises for lunch or any other reason, they are required to regenerate a new check-in code.</a:t>
            </a:r>
          </a:p>
          <a:p>
            <a:pPr algn="just"/>
            <a:r>
              <a:rPr lang="en-GB" dirty="0"/>
              <a:t>Our sites have multiple entrance/exit points, will all of them be covered?</a:t>
            </a:r>
          </a:p>
          <a:p>
            <a:pPr lvl="1" algn="just"/>
            <a:r>
              <a:rPr lang="en-GB" dirty="0"/>
              <a:t>In the meantime, only the main entry points will be implementing the solution until the solution is rolled out nationally.</a:t>
            </a:r>
          </a:p>
          <a:p>
            <a:pPr algn="just"/>
            <a:r>
              <a:rPr lang="en-GB" dirty="0"/>
              <a:t>What is the next steps after go-live</a:t>
            </a:r>
          </a:p>
          <a:p>
            <a:pPr lvl="1" algn="just"/>
            <a:r>
              <a:rPr lang="en-GB" dirty="0"/>
              <a:t>After go-live, we will conduct a lessons learnt to ensure that the next phase incorporates any additional features requested by the site users. A post go-live support structure has been set-up and is ready to handle any technical challenges that might arise.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6164" y="255015"/>
            <a:ext cx="1238095" cy="10476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6987" t="9687" r="30518" b="8383"/>
          <a:stretch/>
        </p:blipFill>
        <p:spPr>
          <a:xfrm>
            <a:off x="0" y="3648868"/>
            <a:ext cx="2343151" cy="3071813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1657350" y="2357437"/>
            <a:ext cx="2243138" cy="1685925"/>
          </a:xfrm>
          <a:prstGeom prst="wedgeEllipseCallout">
            <a:avLst>
              <a:gd name="adj1" fmla="val -41522"/>
              <a:gd name="adj2" fmla="val 73311"/>
            </a:avLst>
          </a:prstGeom>
          <a:solidFill>
            <a:srgbClr val="92D05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MADE IN TE!</a:t>
            </a:r>
          </a:p>
        </p:txBody>
      </p:sp>
    </p:spTree>
    <p:extLst>
      <p:ext uri="{BB962C8B-B14F-4D97-AF65-F5344CB8AC3E}">
        <p14:creationId xmlns:p14="http://schemas.microsoft.com/office/powerpoint/2010/main" val="348459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1946</TotalTime>
  <Words>278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Comic Sans MS</vt:lpstr>
      <vt:lpstr>Rockwell</vt:lpstr>
      <vt:lpstr>Rockwell Condensed</vt:lpstr>
      <vt:lpstr>Wingdings</vt:lpstr>
      <vt:lpstr>Wood Type</vt:lpstr>
      <vt:lpstr>Visitor App!</vt:lpstr>
      <vt:lpstr>Visitor App!</vt:lpstr>
    </vt:vector>
  </TitlesOfParts>
  <Company>Transnet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with the GM: ICT</dc:title>
  <dc:creator>Ntsieni Makhado          Transnet Engineering   KPK</dc:creator>
  <cp:lastModifiedBy>Gladys Mbonambi   Transnet Engineering   KilnerPark</cp:lastModifiedBy>
  <cp:revision>30</cp:revision>
  <dcterms:created xsi:type="dcterms:W3CDTF">2020-09-08T09:22:35Z</dcterms:created>
  <dcterms:modified xsi:type="dcterms:W3CDTF">2021-10-01T11:51:29Z</dcterms:modified>
</cp:coreProperties>
</file>